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330" r:id="rId3"/>
    <p:sldId id="334" r:id="rId4"/>
    <p:sldId id="305" r:id="rId5"/>
    <p:sldId id="314" r:id="rId6"/>
    <p:sldId id="329" r:id="rId7"/>
    <p:sldId id="328" r:id="rId8"/>
    <p:sldId id="327" r:id="rId9"/>
    <p:sldId id="319" r:id="rId10"/>
    <p:sldId id="332" r:id="rId11"/>
    <p:sldId id="323" r:id="rId12"/>
    <p:sldId id="324" r:id="rId13"/>
    <p:sldId id="331" r:id="rId14"/>
    <p:sldId id="335" r:id="rId15"/>
  </p:sldIdLst>
  <p:sldSz cx="7559675" cy="10691813"/>
  <p:notesSz cx="6858000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71" autoAdjust="0"/>
    <p:restoredTop sz="94660"/>
  </p:normalViewPr>
  <p:slideViewPr>
    <p:cSldViewPr showGuides="1">
      <p:cViewPr>
        <p:scale>
          <a:sx n="40" d="100"/>
          <a:sy n="40" d="100"/>
        </p:scale>
        <p:origin x="2640" y="138"/>
      </p:cViewPr>
      <p:guideLst>
        <p:guide orient="horz" pos="2777"/>
        <p:guide pos="23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14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09.10.2021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379435"/>
            <a:ext cx="2971800" cy="493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872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3" y="0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33563" y="366713"/>
            <a:ext cx="3144837" cy="4448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689718"/>
            <a:ext cx="4983163" cy="4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3" y="9379435"/>
            <a:ext cx="2925763" cy="44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566735" y="3321045"/>
            <a:ext cx="6426202" cy="22923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133471" y="6059491"/>
            <a:ext cx="5292720" cy="2732090"/>
          </a:xfrm>
        </p:spPr>
        <p:txBody>
          <a:bodyPr anchorCtr="1"/>
          <a:lstStyle>
            <a:lvl1pPr marL="0" indent="0" algn="ctr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89934-4A0D-4229-9ADF-96715217721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5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8CF28-9E58-4928-B520-0E4CACB011D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5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96902" y="6870701"/>
            <a:ext cx="6426202" cy="212407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96902" y="4532315"/>
            <a:ext cx="6426202" cy="2338385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9A1BF-4B2C-4C41-9ECA-5385ED229BC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66735" y="3087691"/>
            <a:ext cx="312895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848096" y="3087691"/>
            <a:ext cx="3128967" cy="78470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8BDCA-AAB4-4DD5-B645-1105C5DF7AC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8625"/>
            <a:ext cx="6804022" cy="1781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377820" y="2393954"/>
            <a:ext cx="3340102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377820" y="3390896"/>
            <a:ext cx="3340102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3840159" y="2393954"/>
            <a:ext cx="3341683" cy="996952"/>
          </a:xfrm>
        </p:spPr>
        <p:txBody>
          <a:bodyPr anchor="b"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3840159" y="3390896"/>
            <a:ext cx="3341683" cy="61594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7A139-6F0B-445A-BCB1-57061629EA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9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1C7C0-87C3-40FE-9F29-7F2DFF02988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4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C6848-3E53-42D1-85B0-A253C3508E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77820" y="425452"/>
            <a:ext cx="2487616" cy="181133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2955926" y="425452"/>
            <a:ext cx="4225927" cy="91249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377820" y="2236786"/>
            <a:ext cx="2487616" cy="73136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C339F-73FC-4D3B-91B2-DAFB3A6C71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5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481135" y="7485058"/>
            <a:ext cx="4537079" cy="88265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481135" y="955676"/>
            <a:ext cx="4537079" cy="6415092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481135" y="8367710"/>
            <a:ext cx="4537079" cy="1255708"/>
          </a:xfrm>
        </p:spPr>
        <p:txBody>
          <a:bodyPr/>
          <a:lstStyle>
            <a:lvl1pPr marL="0" indent="0">
              <a:tabLst>
                <a:tab pos="342717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362" algn="l"/>
                <a:tab pos="5390644" algn="l"/>
                <a:tab pos="5839916" algn="l"/>
                <a:tab pos="6289197" algn="l"/>
                <a:tab pos="6738478" algn="l"/>
                <a:tab pos="7187760" algn="l"/>
                <a:tab pos="7637041" algn="l"/>
                <a:tab pos="8086322" algn="l"/>
                <a:tab pos="8535594" algn="l"/>
                <a:tab pos="8984876" algn="l"/>
              </a:tabLst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D8E42F-6B2D-4071-ADE9-E2496132E26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2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0A2AE-6C06-490A-B43A-0B24AABFB08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9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5375272" y="696909"/>
            <a:ext cx="1601791" cy="1023778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66735" y="696909"/>
            <a:ext cx="4656133" cy="1023778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455B2-F0F7-4B1A-A24B-9DFFAA72C2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5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66278" y="696599"/>
            <a:ext cx="6410520" cy="22874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66278" y="3087361"/>
            <a:ext cx="6410520" cy="7847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66278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2582640" y="9739438"/>
            <a:ext cx="2377796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5417637" y="9739438"/>
            <a:ext cx="1559161" cy="69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34"/>
                <a:cs typeface="Microsoft YaHei" pitchFamily="34"/>
              </a:defRPr>
            </a:lvl1pPr>
          </a:lstStyle>
          <a:p>
            <a:pPr lvl="0"/>
            <a:fld id="{8FE33423-18DC-4FA5-BC43-306A50FC47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56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de-DE" sz="48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</a:defRPr>
      </a:lvl1pPr>
    </p:titleStyle>
    <p:bodyStyle>
      <a:lvl1pPr marL="342717" marR="0" lvl="0" indent="-342717" algn="l" defTabSz="914400" rtl="0" fontAlgn="auto" hangingPunct="1">
        <a:lnSpc>
          <a:spcPct val="100000"/>
        </a:lnSpc>
        <a:spcBef>
          <a:spcPts val="860"/>
        </a:spcBef>
        <a:spcAft>
          <a:spcPts val="0"/>
        </a:spcAft>
        <a:buNone/>
        <a:tabLst>
          <a:tab pos="342717" algn="l"/>
          <a:tab pos="448915" algn="l"/>
          <a:tab pos="898196" algn="l"/>
          <a:tab pos="1347478" algn="l"/>
          <a:tab pos="1796759" algn="l"/>
          <a:tab pos="2246031" algn="l"/>
          <a:tab pos="2695312" algn="l"/>
          <a:tab pos="3144594" algn="l"/>
          <a:tab pos="3593875" algn="l"/>
          <a:tab pos="4043156" algn="l"/>
          <a:tab pos="4492437" algn="l"/>
          <a:tab pos="4941353" algn="l"/>
          <a:tab pos="5390634" algn="l"/>
          <a:tab pos="5839916" algn="l"/>
          <a:tab pos="6289197" algn="l"/>
          <a:tab pos="6738478" algn="l"/>
          <a:tab pos="7187759" algn="l"/>
          <a:tab pos="7637032" algn="l"/>
          <a:tab pos="8086313" algn="l"/>
          <a:tab pos="8535594" algn="l"/>
          <a:tab pos="8984875" algn="l"/>
        </a:tabLst>
        <a:defRPr lang="de-DE" sz="35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1pPr>
      <a:lvl2pPr marL="742675" marR="0" lvl="1" indent="-285475" algn="l" defTabSz="9144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742675" algn="l"/>
          <a:tab pos="898196" algn="l"/>
          <a:tab pos="1347477" algn="l"/>
          <a:tab pos="1796749" algn="l"/>
          <a:tab pos="2246030" algn="l"/>
          <a:tab pos="2694955" algn="l"/>
          <a:tab pos="3144236" algn="l"/>
          <a:tab pos="3593518" algn="l"/>
          <a:tab pos="4042790" algn="l"/>
          <a:tab pos="4492071" algn="l"/>
          <a:tab pos="4941352" algn="l"/>
          <a:tab pos="5390634" algn="l"/>
          <a:tab pos="5839915" algn="l"/>
          <a:tab pos="6289196" algn="l"/>
          <a:tab pos="6738478" algn="l"/>
          <a:tab pos="7187750" algn="l"/>
          <a:tab pos="7637031" algn="l"/>
          <a:tab pos="8086312" algn="l"/>
          <a:tab pos="8535594" algn="l"/>
          <a:tab pos="8984875" algn="l"/>
          <a:tab pos="9434156" algn="l"/>
        </a:tabLst>
        <a:defRPr lang="de-DE" sz="30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5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>
          <a:tab pos="1143000" algn="l"/>
          <a:tab pos="1347478" algn="l"/>
          <a:tab pos="1796759" algn="l"/>
          <a:tab pos="2246040" algn="l"/>
          <a:tab pos="2695322" algn="l"/>
          <a:tab pos="3144594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54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</a:tabLst>
        <a:defRPr lang="de-DE" sz="26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>
          <a:tab pos="1600200" algn="l"/>
          <a:tab pos="1796759" algn="l"/>
          <a:tab pos="2246040" algn="l"/>
          <a:tab pos="2695322" algn="l"/>
          <a:tab pos="3144603" algn="l"/>
          <a:tab pos="3593884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35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>
          <a:tab pos="2057400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35" algn="l"/>
          <a:tab pos="7188116" algn="l"/>
          <a:tab pos="7637397" algn="l"/>
          <a:tab pos="8086679" algn="l"/>
          <a:tab pos="8535960" algn="l"/>
          <a:tab pos="8985241" algn="l"/>
          <a:tab pos="9434157" algn="l"/>
          <a:tab pos="9883438" algn="l"/>
          <a:tab pos="10332720" algn="l"/>
          <a:tab pos="10782001" algn="l"/>
        </a:tabLst>
        <a:defRPr lang="de-DE" sz="2200" b="0" i="0" u="none" strike="noStrike" kern="0" cap="none" spc="0" baseline="0">
          <a:solidFill>
            <a:srgbClr val="000000"/>
          </a:solidFill>
          <a:uFillTx/>
          <a:latin typeface="Times New Roman" pitchFamily="18"/>
          <a:ea typeface="Microsoft YaHei" pitchFamily="34"/>
          <a:cs typeface="Microsoft YaHei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png"/><Relationship Id="rId7" Type="http://schemas.openxmlformats.org/officeDocument/2006/relationships/image" Target="../media/image14.JP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jpg"/><Relationship Id="rId4" Type="http://schemas.openxmlformats.org/officeDocument/2006/relationships/image" Target="../media/image11.png"/><Relationship Id="rId9" Type="http://schemas.microsoft.com/office/2007/relationships/hdphoto" Target="../media/hdphoto1.wdp"/><Relationship Id="rId14" Type="http://schemas.openxmlformats.org/officeDocument/2006/relationships/image" Target="../media/image19.jpeg"/><Relationship Id="rId22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457580" y="1322388"/>
            <a:ext cx="4644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Erste Seite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77" y="3224215"/>
            <a:ext cx="3769121" cy="528655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0" name="Gruppieren 19"/>
          <p:cNvGrpSpPr/>
          <p:nvPr/>
        </p:nvGrpSpPr>
        <p:grpSpPr>
          <a:xfrm>
            <a:off x="793036" y="4974411"/>
            <a:ext cx="2289852" cy="400110"/>
            <a:chOff x="-1193118" y="5511407"/>
            <a:chExt cx="2289852" cy="400110"/>
          </a:xfrm>
        </p:grpSpPr>
        <p:sp>
          <p:nvSpPr>
            <p:cNvPr id="21" name="Pfeil nach rechts 20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-1193118" y="5511407"/>
              <a:ext cx="1442042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Beispiel</a:t>
              </a:r>
              <a:endPara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4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29" name="Gruppieren 2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34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hteck 29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hteck 24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27" name="Rechteck 2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687164" y="1724535"/>
            <a:ext cx="4252913" cy="5367906"/>
            <a:chOff x="1667306" y="2220913"/>
            <a:chExt cx="4252913" cy="5367906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667306" y="6570975"/>
              <a:ext cx="4252913" cy="101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Diese Firmengeschichte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kann als .PDF-Datei </a:t>
              </a:r>
              <a:b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unter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www.Ursella.Org</a:t>
              </a:r>
              <a:b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A4 bzw. A5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ausgedruckt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werden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091965" y="4490202"/>
              <a:ext cx="1403594" cy="1640332"/>
              <a:chOff x="3275781" y="4921160"/>
              <a:chExt cx="1403594" cy="164033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781" y="4921160"/>
                <a:ext cx="1403594" cy="1390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3565446" y="6299882"/>
                <a:ext cx="8242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Industrie</a:t>
                </a:r>
                <a:endPara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9" name="Gruppieren 8"/>
            <p:cNvGrpSpPr/>
            <p:nvPr/>
          </p:nvGrpSpPr>
          <p:grpSpPr>
            <a:xfrm>
              <a:off x="1826103" y="2220913"/>
              <a:ext cx="3935318" cy="1828849"/>
              <a:chOff x="1826103" y="2220913"/>
              <a:chExt cx="3935318" cy="1828849"/>
            </a:xfrm>
          </p:grpSpPr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826103" y="3478213"/>
                <a:ext cx="393531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Industrie </a:t>
                </a:r>
                <a:r>
                  <a:rPr kumimoji="0" lang="de-DE" alt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und </a:t>
                </a: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Handwerksgeschichte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8" name="Grafik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825" y="2220913"/>
                <a:ext cx="1285875" cy="1257300"/>
              </a:xfrm>
              <a:prstGeom prst="rect">
                <a:avLst/>
              </a:prstGeom>
            </p:spPr>
          </p:pic>
        </p:grpSp>
      </p:grpSp>
      <p:sp>
        <p:nvSpPr>
          <p:cNvPr id="38" name="Textfeld 37"/>
          <p:cNvSpPr txBox="1"/>
          <p:nvPr/>
        </p:nvSpPr>
        <p:spPr>
          <a:xfrm>
            <a:off x="1978686" y="7695377"/>
            <a:ext cx="3998210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an die Mitarbeiter dieser  Beschreibung</a:t>
            </a:r>
          </a:p>
          <a:p>
            <a:pPr lvl="1">
              <a:defRPr/>
            </a:pP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Herr Josef  </a:t>
            </a:r>
            <a:r>
              <a:rPr lang="de-DE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Mustermann, 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OpenStreetMap</a:t>
            </a:r>
            <a:endParaRPr lang="de-DE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Erstellt von: 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H. Mustermann.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Oberursel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41" name="Textfeld 40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Pfeil nach rechts 41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535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1632845" y="2220913"/>
            <a:ext cx="4252913" cy="5367906"/>
            <a:chOff x="1667306" y="2220913"/>
            <a:chExt cx="4252913" cy="5367906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1667306" y="6570975"/>
              <a:ext cx="4252913" cy="101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Diese Firmengeschichte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kann als .PDF-Datei </a:t>
              </a:r>
              <a:b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unter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www.Ursella.Org</a:t>
              </a:r>
              <a:b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</a:br>
              <a:r>
                <a:rPr kumimoji="0" lang="de-DE" alt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in A4 bzw. A5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de-DE" altLang="de-DE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ausgedruckt </a:t>
              </a:r>
              <a:r>
                <a:rPr kumimoji="0" lang="de-DE" altLang="de-DE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werden</a:t>
              </a: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3091965" y="4490202"/>
              <a:ext cx="1403594" cy="1640332"/>
              <a:chOff x="3275781" y="4921160"/>
              <a:chExt cx="1403594" cy="1640332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781" y="4921160"/>
                <a:ext cx="1403594" cy="1390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Textfeld 31"/>
              <p:cNvSpPr txBox="1"/>
              <p:nvPr/>
            </p:nvSpPr>
            <p:spPr>
              <a:xfrm>
                <a:off x="3565446" y="6299882"/>
                <a:ext cx="8242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Industrie</a:t>
                </a:r>
                <a:endPara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1826103" y="2220913"/>
              <a:ext cx="3935318" cy="1828849"/>
              <a:chOff x="1826103" y="2220913"/>
              <a:chExt cx="3935318" cy="1828849"/>
            </a:xfrm>
          </p:grpSpPr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1826103" y="3478213"/>
                <a:ext cx="3935318" cy="57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Arbeitskreis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Industrie </a:t>
                </a:r>
                <a:r>
                  <a:rPr kumimoji="0" lang="de-DE" alt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und </a:t>
                </a:r>
                <a:r>
                  <a:rPr kumimoji="0" lang="de-DE" altLang="de-DE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Handwerksgeschichte</a:t>
                </a:r>
                <a:endParaRPr kumimoji="0" lang="de-DE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30" name="Grafik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825" y="2220913"/>
                <a:ext cx="1285875" cy="1257300"/>
              </a:xfrm>
              <a:prstGeom prst="rect">
                <a:avLst/>
              </a:prstGeom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399">
            <a:off x="1859591" y="4551429"/>
            <a:ext cx="979972" cy="10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uppieren 33"/>
          <p:cNvGrpSpPr/>
          <p:nvPr/>
        </p:nvGrpSpPr>
        <p:grpSpPr>
          <a:xfrm>
            <a:off x="-22403" y="1"/>
            <a:ext cx="7608541" cy="10701794"/>
            <a:chOff x="-22403" y="1"/>
            <a:chExt cx="7608541" cy="10701794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835723" y="1097434"/>
              <a:ext cx="5896442" cy="8424936"/>
              <a:chOff x="813321" y="1097434"/>
              <a:chExt cx="5896442" cy="8424936"/>
            </a:xfrm>
          </p:grpSpPr>
          <p:cxnSp>
            <p:nvCxnSpPr>
              <p:cNvPr id="44" name="Gerade Verbindung 48"/>
              <p:cNvCxnSpPr/>
              <p:nvPr/>
            </p:nvCxnSpPr>
            <p:spPr>
              <a:xfrm>
                <a:off x="827509" y="9522370"/>
                <a:ext cx="5882254" cy="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9"/>
              <p:cNvCxnSpPr/>
              <p:nvPr/>
            </p:nvCxnSpPr>
            <p:spPr>
              <a:xfrm flipH="1">
                <a:off x="813321" y="1097434"/>
                <a:ext cx="14188" cy="839812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50"/>
              <p:cNvCxnSpPr/>
              <p:nvPr/>
            </p:nvCxnSpPr>
            <p:spPr>
              <a:xfrm>
                <a:off x="6709763" y="1097434"/>
                <a:ext cx="0" cy="839812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1"/>
              <p:cNvCxnSpPr/>
              <p:nvPr/>
            </p:nvCxnSpPr>
            <p:spPr>
              <a:xfrm>
                <a:off x="827509" y="1169442"/>
                <a:ext cx="5882254" cy="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hteck 39"/>
            <p:cNvSpPr/>
            <p:nvPr/>
          </p:nvSpPr>
          <p:spPr>
            <a:xfrm>
              <a:off x="6709763" y="9522370"/>
              <a:ext cx="849912" cy="1169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-22403" y="9532352"/>
              <a:ext cx="849912" cy="11694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6736226" y="1"/>
              <a:ext cx="849912" cy="1169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858837" cy="118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hteck 34"/>
          <p:cNvSpPr/>
          <p:nvPr/>
        </p:nvSpPr>
        <p:spPr>
          <a:xfrm rot="16200000">
            <a:off x="-84921" y="9961128"/>
            <a:ext cx="9749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3,30 cm</a:t>
            </a:r>
          </a:p>
        </p:txBody>
      </p:sp>
      <p:sp>
        <p:nvSpPr>
          <p:cNvPr id="36" name="Rechteck 35"/>
          <p:cNvSpPr/>
          <p:nvPr/>
        </p:nvSpPr>
        <p:spPr>
          <a:xfrm>
            <a:off x="-36830" y="9090322"/>
            <a:ext cx="86433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2,33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7" name="Rechteck 36"/>
          <p:cNvSpPr/>
          <p:nvPr/>
        </p:nvSpPr>
        <p:spPr>
          <a:xfrm rot="16200000">
            <a:off x="6614604" y="9961128"/>
            <a:ext cx="97494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3,30 cm</a:t>
            </a:r>
          </a:p>
        </p:txBody>
      </p:sp>
      <p:sp>
        <p:nvSpPr>
          <p:cNvPr id="38" name="Rechteck 37"/>
          <p:cNvSpPr/>
          <p:nvPr/>
        </p:nvSpPr>
        <p:spPr>
          <a:xfrm>
            <a:off x="6765330" y="9090322"/>
            <a:ext cx="86433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2,33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940077" y="9187301"/>
            <a:ext cx="70485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err="1" smtClean="0">
                <a:solidFill>
                  <a:srgbClr val="000000"/>
                </a:solidFill>
                <a:latin typeface="Verdana" pitchFamily="34" charset="0"/>
              </a:rPr>
              <a:t>HMuster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 dirty="0" smtClean="0">
                <a:solidFill>
                  <a:srgbClr val="000000"/>
                </a:solidFill>
                <a:latin typeface="Verdana" pitchFamily="34" charset="0"/>
              </a:rPr>
              <a:t>12102021</a:t>
            </a:r>
            <a:endParaRPr lang="de-DE" altLang="de-DE" sz="8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6678756" y="8965821"/>
            <a:ext cx="3318758" cy="1323439"/>
            <a:chOff x="6948189" y="5129882"/>
            <a:chExt cx="3318758" cy="1323439"/>
          </a:xfrm>
        </p:grpSpPr>
        <p:sp>
          <p:nvSpPr>
            <p:cNvPr id="50" name="Textfeld 49"/>
            <p:cNvSpPr txBox="1"/>
            <p:nvPr/>
          </p:nvSpPr>
          <p:spPr>
            <a:xfrm>
              <a:off x="8388349" y="5129882"/>
              <a:ext cx="1878598" cy="13234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Einfügen </a:t>
              </a:r>
            </a:p>
            <a:p>
              <a:r>
                <a:rPr lang="de-D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Zeichen/ Namenskürzel u. Datum</a:t>
              </a:r>
              <a:endPara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feil nach rechts 50"/>
            <p:cNvSpPr/>
            <p:nvPr/>
          </p:nvSpPr>
          <p:spPr>
            <a:xfrm rot="10800000">
              <a:off x="6948189" y="5296494"/>
              <a:ext cx="1440160" cy="461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</p:spTree>
    <p:extLst>
      <p:ext uri="{BB962C8B-B14F-4D97-AF65-F5344CB8AC3E}">
        <p14:creationId xmlns:p14="http://schemas.microsoft.com/office/powerpoint/2010/main" val="38948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709555" y="129371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Letzte Seite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 einfügen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18" name="Textfeld 1"/>
          <p:cNvSpPr txBox="1"/>
          <p:nvPr/>
        </p:nvSpPr>
        <p:spPr>
          <a:xfrm>
            <a:off x="4355901" y="909032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icrosoft YaHei" charset="-122"/>
                <a:cs typeface="+mn-cs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Infografik: J. 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1" name="Gerade Verbindung 50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 Verbindung 52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 Verbindung 53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46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de-DE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Rechteck 36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=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2,33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cm</a:t>
              </a: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3" y="1214166"/>
            <a:ext cx="1000690" cy="196819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70" y="1188720"/>
            <a:ext cx="1147849" cy="1979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49" y="1185022"/>
            <a:ext cx="1107826" cy="1983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1182689"/>
            <a:ext cx="991684" cy="198535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7490" y="1207197"/>
            <a:ext cx="1211626" cy="197516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21621" y="7488504"/>
            <a:ext cx="1164467" cy="19751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903162" y="3298420"/>
            <a:ext cx="1211626" cy="19751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5" t="40090" r="5834" b="22683"/>
          <a:stretch/>
        </p:blipFill>
        <p:spPr>
          <a:xfrm>
            <a:off x="4617985" y="3238736"/>
            <a:ext cx="1060587" cy="206709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46" y="3297438"/>
            <a:ext cx="1139573" cy="19761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1" y="5389091"/>
            <a:ext cx="1164467" cy="1998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96" y="5389091"/>
            <a:ext cx="1152924" cy="19954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50" y="5389090"/>
            <a:ext cx="1107826" cy="19954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07" y="5389089"/>
            <a:ext cx="1048065" cy="19718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5389089"/>
            <a:ext cx="956761" cy="197183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03" y="3238736"/>
            <a:ext cx="945998" cy="205462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2" y="3259496"/>
            <a:ext cx="1082431" cy="205487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r="42379" b="63094"/>
          <a:stretch/>
        </p:blipFill>
        <p:spPr>
          <a:xfrm>
            <a:off x="2196246" y="7498081"/>
            <a:ext cx="1139573" cy="19655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3" t="62925"/>
          <a:stretch/>
        </p:blipFill>
        <p:spPr>
          <a:xfrm>
            <a:off x="3461123" y="7498082"/>
            <a:ext cx="1094952" cy="1964606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85" y="7509451"/>
            <a:ext cx="1074155" cy="1971831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0" t="54092" r="-1970" b="404"/>
          <a:stretch/>
        </p:blipFill>
        <p:spPr>
          <a:xfrm>
            <a:off x="5753003" y="7498081"/>
            <a:ext cx="979163" cy="1996829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439577" y="456401"/>
            <a:ext cx="4680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Farbbeispiele für Infografik-Hintergrund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544778" y="1191322"/>
            <a:ext cx="247011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HYDRODATA GmbH,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Umwelt – Bau - Energie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Gattenhöferweg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29, 1985 -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14" y="6498034"/>
            <a:ext cx="3542647" cy="2726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7" y="3689722"/>
            <a:ext cx="5776042" cy="2160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3"/>
          <a:stretch/>
        </p:blipFill>
        <p:spPr>
          <a:xfrm>
            <a:off x="2195661" y="2681610"/>
            <a:ext cx="3024336" cy="677215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-1352749" y="4766250"/>
            <a:ext cx="3409389" cy="738664"/>
            <a:chOff x="-2312655" y="5296494"/>
            <a:chExt cx="3409389" cy="738664"/>
          </a:xfrm>
        </p:grpSpPr>
        <p:sp>
          <p:nvSpPr>
            <p:cNvPr id="7" name="Pfeil nach rechts 6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  <p:sp>
        <p:nvSpPr>
          <p:cNvPr id="9" name="Textfeld 17"/>
          <p:cNvSpPr txBox="1">
            <a:spLocks noChangeArrowheads="1"/>
          </p:cNvSpPr>
          <p:nvPr/>
        </p:nvSpPr>
        <p:spPr bwMode="auto">
          <a:xfrm rot="-900000">
            <a:off x="4792166" y="8146441"/>
            <a:ext cx="2079625" cy="30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Open-Street-Karte (</a:t>
            </a:r>
            <a:r>
              <a:rPr lang="de-DE" altLang="de-DE" sz="1400" i="1" dirty="0" err="1">
                <a:solidFill>
                  <a:schemeClr val="tx1"/>
                </a:solidFill>
              </a:rPr>
              <a:t>Maps</a:t>
            </a:r>
            <a:r>
              <a:rPr lang="de-DE" altLang="de-DE" sz="1400" i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8575" y="3535833"/>
            <a:ext cx="12618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Aktuelles Bild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03097" y="483788"/>
            <a:ext cx="215348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Beispielseite</a:t>
            </a:r>
            <a:endParaRPr kumimoji="0" lang="de-D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ieren 45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52" name="Gruppieren 51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57" name="Gerade Verbindung 56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57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58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59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hteck 52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hteck 5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8" name="Rechteck 47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49" name="Rechteck 48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50" name="Rechteck 49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863028" y="1212100"/>
            <a:ext cx="1833619" cy="82702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Fa. Mustermann</a:t>
            </a: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Oberurseler Str. 64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0" algn="l"/>
                <a:tab pos="485775" algn="l"/>
                <a:tab pos="976313" algn="l"/>
                <a:tab pos="1465263" algn="l"/>
                <a:tab pos="1954213" algn="l"/>
                <a:tab pos="2443163" algn="l"/>
                <a:tab pos="2932113" algn="l"/>
                <a:tab pos="3421063" algn="l"/>
                <a:tab pos="3910013" algn="l"/>
                <a:tab pos="4398963" algn="l"/>
                <a:tab pos="4887913" algn="l"/>
                <a:tab pos="5376863" algn="l"/>
                <a:tab pos="5865813" algn="l"/>
                <a:tab pos="6354763" algn="l"/>
                <a:tab pos="6843713" algn="l"/>
                <a:tab pos="7334250" algn="l"/>
                <a:tab pos="7823200" algn="l"/>
                <a:tab pos="8312150" algn="l"/>
                <a:tab pos="8801100" algn="l"/>
                <a:tab pos="9290050" algn="l"/>
                <a:tab pos="9779000" algn="l"/>
              </a:tabLst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</a:rPr>
              <a:t>1926 - 2009</a:t>
            </a:r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 rot="-900000">
            <a:off x="4587527" y="871638"/>
            <a:ext cx="1188146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Firmenname</a:t>
            </a:r>
            <a:endParaRPr lang="de-DE" altLang="de-DE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863198" y="3454401"/>
            <a:ext cx="203453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Firmengeschichte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chronologisch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nur wesentlich Fakten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nur Gesellschafter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63198" y="5070888"/>
            <a:ext cx="15416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</a:t>
            </a:r>
            <a:r>
              <a:rPr lang="de-DE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Ariel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Schriftgröße 14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2567807" y="1206828"/>
            <a:ext cx="242406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 und Bildunterschriften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Historische Bilder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Aktuelle </a:t>
            </a:r>
            <a:r>
              <a: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Bilder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-1148254" y="1254697"/>
            <a:ext cx="3409389" cy="738664"/>
            <a:chOff x="-2312655" y="5296494"/>
            <a:chExt cx="3409389" cy="738664"/>
          </a:xfrm>
        </p:grpSpPr>
        <p:sp>
          <p:nvSpPr>
            <p:cNvPr id="20" name="Pfeil nach rechts 19"/>
            <p:cNvSpPr/>
            <p:nvPr/>
          </p:nvSpPr>
          <p:spPr>
            <a:xfrm>
              <a:off x="248663" y="5572963"/>
              <a:ext cx="848071" cy="2769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-2312655" y="5296494"/>
              <a:ext cx="2557211" cy="73866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Bei Fotos, Dokumenten usw.</a:t>
              </a:r>
            </a:p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de-DE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charset="-122"/>
                  <a:cs typeface="Arial" panose="020B0604020202020204" pitchFamily="34" charset="0"/>
                </a:rPr>
                <a:t> die Quellenangabe nicht vergessen</a:t>
              </a:r>
              <a:endPara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0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-22403" y="1"/>
              <a:ext cx="7608541" cy="10701794"/>
              <a:chOff x="-22403" y="1"/>
              <a:chExt cx="7608541" cy="10701794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835723" y="1097434"/>
                <a:ext cx="5896442" cy="8424936"/>
                <a:chOff x="813321" y="1097434"/>
                <a:chExt cx="5896442" cy="8424936"/>
              </a:xfrm>
            </p:grpSpPr>
            <p:cxnSp>
              <p:nvCxnSpPr>
                <p:cNvPr id="49" name="Gerade Verbindung 48"/>
                <p:cNvCxnSpPr/>
                <p:nvPr/>
              </p:nvCxnSpPr>
              <p:spPr>
                <a:xfrm>
                  <a:off x="827509" y="9522370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49"/>
                <p:cNvCxnSpPr/>
                <p:nvPr/>
              </p:nvCxnSpPr>
              <p:spPr>
                <a:xfrm flipH="1">
                  <a:off x="813321" y="1097434"/>
                  <a:ext cx="14188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 Verbindung 50"/>
                <p:cNvCxnSpPr/>
                <p:nvPr/>
              </p:nvCxnSpPr>
              <p:spPr>
                <a:xfrm>
                  <a:off x="6709763" y="1097434"/>
                  <a:ext cx="0" cy="839812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Gerade Verbindung 51"/>
                <p:cNvCxnSpPr/>
                <p:nvPr/>
              </p:nvCxnSpPr>
              <p:spPr>
                <a:xfrm>
                  <a:off x="827509" y="1169442"/>
                  <a:ext cx="5882254" cy="0"/>
                </a:xfrm>
                <a:prstGeom prst="line">
                  <a:avLst/>
                </a:prstGeom>
                <a:ln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Rechteck 37"/>
              <p:cNvSpPr/>
              <p:nvPr/>
            </p:nvSpPr>
            <p:spPr>
              <a:xfrm>
                <a:off x="6709763" y="9522370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-22403" y="9532352"/>
                <a:ext cx="849912" cy="11694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6736226" y="1"/>
                <a:ext cx="849912" cy="11694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858837" cy="1182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Rechteck 31"/>
            <p:cNvSpPr/>
            <p:nvPr/>
          </p:nvSpPr>
          <p:spPr>
            <a:xfrm rot="16200000">
              <a:off x="-84921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-368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35" name="Rechteck 34"/>
            <p:cNvSpPr/>
            <p:nvPr/>
          </p:nvSpPr>
          <p:spPr>
            <a:xfrm rot="16200000">
              <a:off x="6614604" y="9961128"/>
              <a:ext cx="974947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3,30 cm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6765330" y="9090322"/>
              <a:ext cx="864339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2,33 </a:t>
              </a:r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3182117" y="9167266"/>
            <a:ext cx="11422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6830" y="1"/>
            <a:ext cx="7666499" cy="10701794"/>
            <a:chOff x="-36830" y="1"/>
            <a:chExt cx="7666499" cy="1070179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-36830" y="1"/>
              <a:ext cx="7666499" cy="10701794"/>
              <a:chOff x="-36830" y="1"/>
              <a:chExt cx="7666499" cy="10701794"/>
            </a:xfrm>
          </p:grpSpPr>
          <p:grpSp>
            <p:nvGrpSpPr>
              <p:cNvPr id="5" name="Gruppieren 4"/>
              <p:cNvGrpSpPr/>
              <p:nvPr/>
            </p:nvGrpSpPr>
            <p:grpSpPr>
              <a:xfrm>
                <a:off x="-22403" y="1"/>
                <a:ext cx="7608541" cy="10701794"/>
                <a:chOff x="-22403" y="1"/>
                <a:chExt cx="7608541" cy="10701794"/>
              </a:xfrm>
            </p:grpSpPr>
            <p:grpSp>
              <p:nvGrpSpPr>
                <p:cNvPr id="10" name="Gruppieren 9"/>
                <p:cNvGrpSpPr/>
                <p:nvPr/>
              </p:nvGrpSpPr>
              <p:grpSpPr>
                <a:xfrm>
                  <a:off x="835723" y="1097434"/>
                  <a:ext cx="5896442" cy="8424936"/>
                  <a:chOff x="813321" y="1097434"/>
                  <a:chExt cx="5896442" cy="8424936"/>
                </a:xfrm>
              </p:grpSpPr>
              <p:cxnSp>
                <p:nvCxnSpPr>
                  <p:cNvPr id="15" name="Gerade Verbindung 14"/>
                  <p:cNvCxnSpPr/>
                  <p:nvPr/>
                </p:nvCxnSpPr>
                <p:spPr>
                  <a:xfrm>
                    <a:off x="827509" y="9522370"/>
                    <a:ext cx="5882254" cy="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Gerade Verbindung 15"/>
                  <p:cNvCxnSpPr/>
                  <p:nvPr/>
                </p:nvCxnSpPr>
                <p:spPr>
                  <a:xfrm flipH="1">
                    <a:off x="813321" y="1097434"/>
                    <a:ext cx="14188" cy="839812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Gerade Verbindung 16"/>
                  <p:cNvCxnSpPr/>
                  <p:nvPr/>
                </p:nvCxnSpPr>
                <p:spPr>
                  <a:xfrm>
                    <a:off x="6709763" y="1097434"/>
                    <a:ext cx="0" cy="839812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Gerade Verbindung 17"/>
                  <p:cNvCxnSpPr/>
                  <p:nvPr/>
                </p:nvCxnSpPr>
                <p:spPr>
                  <a:xfrm>
                    <a:off x="827509" y="1169442"/>
                    <a:ext cx="5882254" cy="0"/>
                  </a:xfrm>
                  <a:prstGeom prst="line">
                    <a:avLst/>
                  </a:prstGeom>
                  <a:ln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hteck 10"/>
                <p:cNvSpPr/>
                <p:nvPr/>
              </p:nvSpPr>
              <p:spPr>
                <a:xfrm>
                  <a:off x="6709763" y="9522370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Rechteck 11"/>
                <p:cNvSpPr/>
                <p:nvPr/>
              </p:nvSpPr>
              <p:spPr>
                <a:xfrm>
                  <a:off x="-22403" y="9532352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" name="Rechteck 12"/>
                <p:cNvSpPr/>
                <p:nvPr/>
              </p:nvSpPr>
              <p:spPr>
                <a:xfrm>
                  <a:off x="6736226" y="1"/>
                  <a:ext cx="849912" cy="11694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"/>
                  <a:ext cx="858837" cy="11826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Rechteck 5"/>
              <p:cNvSpPr/>
              <p:nvPr/>
            </p:nvSpPr>
            <p:spPr>
              <a:xfrm rot="16200000">
                <a:off x="-84921" y="9961128"/>
                <a:ext cx="97494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3,30 cm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-36830" y="9090322"/>
                <a:ext cx="86433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2,33 </a:t>
                </a:r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  <p:sp>
            <p:nvSpPr>
              <p:cNvPr id="8" name="Rechteck 7"/>
              <p:cNvSpPr/>
              <p:nvPr/>
            </p:nvSpPr>
            <p:spPr>
              <a:xfrm rot="16200000">
                <a:off x="6614604" y="9961128"/>
                <a:ext cx="974947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3,30 cm</a:t>
                </a:r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6765330" y="9090322"/>
                <a:ext cx="86433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de-DE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2,33 </a:t>
                </a:r>
                <a:r>
                  <a:rPr lang="de-DE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</a:p>
            </p:txBody>
          </p:sp>
        </p:grpSp>
        <p:sp>
          <p:nvSpPr>
            <p:cNvPr id="4" name="Rechteck 3"/>
            <p:cNvSpPr/>
            <p:nvPr/>
          </p:nvSpPr>
          <p:spPr>
            <a:xfrm>
              <a:off x="1283753" y="2111006"/>
              <a:ext cx="5040560" cy="637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„</a:t>
              </a:r>
              <a:r>
                <a:rPr lang="de-DE" sz="36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Gemeinsam </a:t>
              </a:r>
            </a:p>
            <a:p>
              <a:pPr lvl="0" algn="ctr"/>
              <a:r>
                <a:rPr lang="de-DE" sz="36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mehr erreichen!“</a:t>
              </a:r>
            </a:p>
            <a:p>
              <a:pPr lvl="0" algn="ctr"/>
              <a:endParaRPr lang="de-DE" sz="3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Sie sind herzlich Willkommen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 unseren verschiedenen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Arbeitskreisen </a:t>
              </a:r>
            </a:p>
            <a:p>
              <a:pPr lvl="0" algn="ctr"/>
              <a:r>
                <a:rPr lang="de-DE" sz="3200" b="1" i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mit zu wirken.</a:t>
              </a:r>
            </a:p>
            <a:p>
              <a:pPr lvl="0" algn="ctr"/>
              <a:endParaRPr lang="de-DE" sz="3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Wir freuen uns </a:t>
              </a:r>
            </a:p>
            <a:p>
              <a:pPr lvl="0" algn="ctr"/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auf Ihre Mitarbeit</a:t>
              </a:r>
              <a:r>
                <a:rPr lang="de-DE" sz="3600" b="1" dirty="0">
                  <a:ln w="11430"/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  <a:endParaRPr lang="de-DE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62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06" y="4841850"/>
            <a:ext cx="51276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hteck 20"/>
          <p:cNvSpPr/>
          <p:nvPr/>
        </p:nvSpPr>
        <p:spPr>
          <a:xfrm>
            <a:off x="1907294" y="1889522"/>
            <a:ext cx="37782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Die vorstehenden Angaben sind nicht vollständig. Verbesserungen und Ergänzungen (Bild und Text) sind jederzeit willkommen und können an meine E-Mail-Adresse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/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</a:b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Josef_Mustermann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gesendet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werden.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6771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Benutzerdefiniert</PresentationFormat>
  <Paragraphs>121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Lucida Sans Unicode</vt:lpstr>
      <vt:lpstr>Times New Roman</vt:lpstr>
      <vt:lpstr>Verdana</vt:lpstr>
      <vt:lpstr>Wingdings</vt:lpstr>
      <vt:lpstr>Larissa</vt:lpstr>
      <vt:lpstr>Standard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 Schmidt</dc:creator>
  <cp:lastModifiedBy>Windows-Benutzer</cp:lastModifiedBy>
  <cp:revision>247</cp:revision>
  <cp:lastPrinted>2017-07-01T14:50:16Z</cp:lastPrinted>
  <dcterms:created xsi:type="dcterms:W3CDTF">2010-12-10T18:40:46Z</dcterms:created>
  <dcterms:modified xsi:type="dcterms:W3CDTF">2021-10-09T21:36:23Z</dcterms:modified>
</cp:coreProperties>
</file>