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338" r:id="rId3"/>
    <p:sldId id="339" r:id="rId4"/>
    <p:sldId id="340" r:id="rId5"/>
    <p:sldId id="341" r:id="rId6"/>
    <p:sldId id="342" r:id="rId7"/>
    <p:sldId id="343" r:id="rId8"/>
    <p:sldId id="335" r:id="rId9"/>
    <p:sldId id="334" r:id="rId10"/>
    <p:sldId id="319" r:id="rId11"/>
    <p:sldId id="318" r:id="rId12"/>
    <p:sldId id="328" r:id="rId13"/>
    <p:sldId id="329" r:id="rId14"/>
    <p:sldId id="330" r:id="rId15"/>
    <p:sldId id="344" r:id="rId16"/>
  </p:sldIdLst>
  <p:sldSz cx="7559675" cy="10691813"/>
  <p:notesSz cx="6858000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971" autoAdjust="0"/>
    <p:restoredTop sz="94660"/>
  </p:normalViewPr>
  <p:slideViewPr>
    <p:cSldViewPr showGuides="1">
      <p:cViewPr varScale="1">
        <p:scale>
          <a:sx n="42" d="100"/>
          <a:sy n="42" d="100"/>
        </p:scale>
        <p:origin x="2592" y="66"/>
      </p:cViewPr>
      <p:guideLst>
        <p:guide orient="horz" pos="2777"/>
        <p:guide pos="23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14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09.10.2021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872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3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3563" y="366713"/>
            <a:ext cx="3144837" cy="4448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89718"/>
            <a:ext cx="4983163" cy="4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3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566735" y="3321045"/>
            <a:ext cx="6426202" cy="2292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133471" y="6059491"/>
            <a:ext cx="5292720" cy="2732090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89934-4A0D-4229-9ADF-96715217721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5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8CF28-9E58-4928-B520-0E4CACB011D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96902" y="6870701"/>
            <a:ext cx="6426202" cy="212407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96902" y="4532315"/>
            <a:ext cx="6426202" cy="2338385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9A1BF-4B2C-4C41-9ECA-5385ED229BC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66735" y="3087691"/>
            <a:ext cx="312895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848096" y="3087691"/>
            <a:ext cx="312896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8BDCA-AAB4-4DD5-B645-1105C5DF7AC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8625"/>
            <a:ext cx="6804022" cy="1781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77820" y="2393954"/>
            <a:ext cx="3340102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77820" y="3390896"/>
            <a:ext cx="3340102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3840159" y="2393954"/>
            <a:ext cx="3341683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3840159" y="3390896"/>
            <a:ext cx="3341683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7A139-6F0B-445A-BCB1-57061629EA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9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1C7C0-87C3-40FE-9F29-7F2DFF0298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4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C6848-3E53-42D1-85B0-A253C3508E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5452"/>
            <a:ext cx="2487616" cy="181133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2955926" y="425452"/>
            <a:ext cx="4225927" cy="91249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377820" y="2236786"/>
            <a:ext cx="2487616" cy="73136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C339F-73FC-4D3B-91B2-DAFB3A6C71C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5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481135" y="7485058"/>
            <a:ext cx="4537079" cy="88265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481135" y="955676"/>
            <a:ext cx="4537079" cy="641509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481135" y="8367710"/>
            <a:ext cx="4537079" cy="12557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D8E42F-6B2D-4071-ADE9-E2496132E26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2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0A2AE-6C06-490A-B43A-0B24AABFB08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5375272" y="696909"/>
            <a:ext cx="1601791" cy="1023778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66735" y="696909"/>
            <a:ext cx="4656133" cy="102377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455B2-F0F7-4B1A-A24B-9DFFAA72C2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5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66278" y="696599"/>
            <a:ext cx="6410520" cy="2287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66278" y="3087361"/>
            <a:ext cx="6410520" cy="7847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66278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2582640" y="9739438"/>
            <a:ext cx="2377796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5417637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fld id="{8FE33423-18DC-4FA5-BC43-306A50FC47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de-DE" sz="48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</a:defRPr>
      </a:lvl1pPr>
    </p:titleStyle>
    <p:bodyStyle>
      <a:lvl1pPr marL="342717" marR="0" lvl="0" indent="-342717" algn="l" defTabSz="914400" rtl="0" fontAlgn="auto" hangingPunct="1">
        <a:lnSpc>
          <a:spcPct val="100000"/>
        </a:lnSpc>
        <a:spcBef>
          <a:spcPts val="86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31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de-DE" sz="35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1pPr>
      <a:lvl2pPr marL="742675" marR="0" lvl="1" indent="-285475" algn="l" defTabSz="9144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49" algn="l"/>
          <a:tab pos="2246030" algn="l"/>
          <a:tab pos="2694955" algn="l"/>
          <a:tab pos="3144236" algn="l"/>
          <a:tab pos="3593518" algn="l"/>
          <a:tab pos="4042790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de-DE" sz="30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594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54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de-DE" sz="26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jpg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19.jpeg"/><Relationship Id="rId22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57580" y="1322388"/>
            <a:ext cx="4644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Erste Seite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77" y="3224215"/>
            <a:ext cx="3769121" cy="52865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pieren 19"/>
          <p:cNvGrpSpPr/>
          <p:nvPr/>
        </p:nvGrpSpPr>
        <p:grpSpPr>
          <a:xfrm>
            <a:off x="793036" y="4974411"/>
            <a:ext cx="2289852" cy="400110"/>
            <a:chOff x="-1193118" y="5511407"/>
            <a:chExt cx="2289852" cy="400110"/>
          </a:xfrm>
        </p:grpSpPr>
        <p:sp>
          <p:nvSpPr>
            <p:cNvPr id="21" name="Pfeil nach rechts 20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-1193118" y="5511407"/>
              <a:ext cx="1442042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Beispiel</a:t>
              </a:r>
              <a:endPara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06" y="4841850"/>
            <a:ext cx="51276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hteck 20"/>
          <p:cNvSpPr/>
          <p:nvPr/>
        </p:nvSpPr>
        <p:spPr>
          <a:xfrm>
            <a:off x="1907294" y="1889522"/>
            <a:ext cx="377825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vorstehenden Angaben sind nicht vollständig. Verbesserungen und Ergänzungen (Bild und Text) sind jederzeit willkommen und können an meine E-Mail-Adresse</a:t>
            </a:r>
          </a:p>
          <a:p>
            <a:pPr lvl="0" algn="ctr"/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Josef_Mustermann</a:t>
            </a:r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gesendet 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67306" y="6519960"/>
            <a:ext cx="4252913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Diese Firmengeschichte </a:t>
            </a:r>
            <a: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kann als .PDF-Datei </a:t>
            </a:r>
            <a:b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www.Ursella.Org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de-DE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A4 bzw. A5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ausgedruckt </a:t>
            </a:r>
            <a: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werden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797478" y="2706887"/>
            <a:ext cx="4122741" cy="6400278"/>
            <a:chOff x="1797478" y="2706887"/>
            <a:chExt cx="4122741" cy="640027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999" y="4690493"/>
              <a:ext cx="1280220" cy="129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1797478" y="7722170"/>
              <a:ext cx="3998210" cy="1384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de-DE" sz="12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Dank an die Mitarbeiter dieser  Beschreibung</a:t>
              </a:r>
            </a:p>
            <a:p>
              <a:pPr marL="457200" lvl="1" indent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1">
                <a:defRPr/>
              </a:pPr>
              <a:endPara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085850" lvl="1" indent="-342900">
                <a:buFont typeface="Wingdings" pitchFamily="2" charset="2"/>
                <a:buChar char="Ø"/>
                <a:defRPr/>
              </a:pPr>
              <a:r>
                <a:rPr lang="de-DE" sz="12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Herr Josef  </a:t>
              </a:r>
              <a:r>
                <a:rPr lang="de-DE" sz="12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Mustermann, Oberursel</a:t>
              </a:r>
            </a:p>
            <a:p>
              <a:pPr marL="1085850" lvl="1" indent="-342900">
                <a:buFont typeface="Wingdings" pitchFamily="2" charset="2"/>
                <a:buChar char="Ø"/>
                <a:defRPr/>
              </a:pPr>
              <a:r>
                <a:rPr lang="de-DE" sz="1200" dirty="0" err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OpenStreetMap</a:t>
              </a:r>
              <a:endPara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085850" lvl="1" indent="-34290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defRPr/>
              </a:pPr>
              <a:endPara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de-DE" sz="12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Erstellt von: </a:t>
              </a:r>
              <a:r>
                <a:rPr lang="de-DE" sz="12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Josef Mustermann. </a:t>
              </a:r>
              <a:r>
                <a:rPr lang="de-DE" sz="12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Oberursel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826103" y="2706887"/>
              <a:ext cx="3935318" cy="1815724"/>
              <a:chOff x="1820863" y="2234038"/>
              <a:chExt cx="3935318" cy="1815724"/>
            </a:xfrm>
          </p:grpSpPr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820863" y="3478213"/>
                <a:ext cx="393531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Handwerksgeschichte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5608" y="2234038"/>
                <a:ext cx="1205829" cy="12058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8" name="Gruppieren 7"/>
            <p:cNvGrpSpPr/>
            <p:nvPr/>
          </p:nvGrpSpPr>
          <p:grpSpPr>
            <a:xfrm>
              <a:off x="3101773" y="4706978"/>
              <a:ext cx="1383978" cy="1628615"/>
              <a:chOff x="3101773" y="4786378"/>
              <a:chExt cx="1383978" cy="162861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1773" y="4786378"/>
                <a:ext cx="1383978" cy="1390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3326027" y="6137994"/>
                <a:ext cx="907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Handwerk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uppieren 24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6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hteck 31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Rechteck 26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29" name="Rechteck 28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42" name="Textfeld 41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Pfeil nach rechts 42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2" name="Gruppieren 31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6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hteck 32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Rechteck 27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978819" y="1201143"/>
            <a:ext cx="3602038" cy="741362"/>
          </a:xfrm>
          <a:prstGeom prst="rect">
            <a:avLst/>
          </a:prstGeom>
          <a:solidFill>
            <a:srgbClr val="F2F2F2"/>
          </a:solidFill>
          <a:ln w="7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/>
                <a:ea typeface="Microsoft YaHei" pitchFamily="34"/>
                <a:cs typeface="Microsoft YaHei" pitchFamily="34"/>
              </a:rPr>
              <a:t>Juwelier Windecker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Microsoft YaHei" pitchFamily="34"/>
                <a:cs typeface="Microsoft YaHei" pitchFamily="34"/>
              </a:rPr>
              <a:t/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Microsoft YaHei" pitchFamily="34"/>
                <a:cs typeface="Microsoft YaHei" pitchFamily="34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Microsoft YaHei" pitchFamily="34"/>
                <a:cs typeface="Microsoft YaHei" pitchFamily="34"/>
              </a:rPr>
              <a:t>seit 1927 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Microsoft YaHei" pitchFamily="34"/>
                <a:cs typeface="Microsoft YaHei" pitchFamily="34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Microsoft YaHei" pitchFamily="34"/>
                <a:cs typeface="Microsoft YaHei" pitchFamily="34"/>
              </a:rPr>
              <a:t>61440 Oberursel, Oberhöchstadter Str. 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Microsoft YaHei" pitchFamily="34"/>
                <a:cs typeface="Microsoft YaHei" pitchFamily="34"/>
              </a:rPr>
              <a:t>3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Microsoft YaHei" pitchFamily="34"/>
              <a:cs typeface="Microsoft YaHei" pitchFamily="34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667306" y="2706887"/>
            <a:ext cx="4252913" cy="4830917"/>
            <a:chOff x="1667306" y="2706887"/>
            <a:chExt cx="4252913" cy="4830917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1826103" y="2706887"/>
              <a:ext cx="3935318" cy="1815724"/>
              <a:chOff x="1820863" y="2234038"/>
              <a:chExt cx="3935318" cy="1815724"/>
            </a:xfrm>
          </p:grpSpPr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1820863" y="3478213"/>
                <a:ext cx="393531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Handwerksgeschichte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37" name="Grafik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5608" y="2234038"/>
                <a:ext cx="1205829" cy="12058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38" name="Gruppieren 37"/>
            <p:cNvGrpSpPr/>
            <p:nvPr/>
          </p:nvGrpSpPr>
          <p:grpSpPr>
            <a:xfrm>
              <a:off x="3101773" y="4706978"/>
              <a:ext cx="1383978" cy="1628615"/>
              <a:chOff x="3101773" y="4786378"/>
              <a:chExt cx="1383978" cy="1628615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1773" y="4786378"/>
                <a:ext cx="1383978" cy="1390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Textfeld 39"/>
              <p:cNvSpPr txBox="1"/>
              <p:nvPr/>
            </p:nvSpPr>
            <p:spPr>
              <a:xfrm>
                <a:off x="3326027" y="6137994"/>
                <a:ext cx="907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Handwerk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999" y="4690493"/>
              <a:ext cx="1280220" cy="129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1667306" y="6519960"/>
              <a:ext cx="4252913" cy="101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Diese Firmengeschichte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kann als .PDF-Datei </a:t>
              </a:r>
              <a:b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unter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www.Ursella.Org</a:t>
              </a:r>
              <a:b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 A4 bzw. A5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ausgedruckt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werden</a:t>
              </a:r>
            </a:p>
          </p:txBody>
        </p:sp>
      </p:grp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51" name="Textfeld 50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Pfeil nach rechts 52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215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709555" y="129371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Letzte Seite</a:t>
            </a:r>
          </a:p>
          <a:p>
            <a:pPr algn="ctr"/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Infografik einfügen</a:t>
            </a: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Infografik: J. Mustermann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3" y="1214166"/>
            <a:ext cx="1000690" cy="19681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0" y="1188720"/>
            <a:ext cx="1147849" cy="1979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49" y="1185022"/>
            <a:ext cx="1107826" cy="19830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1182689"/>
            <a:ext cx="991684" cy="19853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7490" y="1207197"/>
            <a:ext cx="1211626" cy="197516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21621" y="7488504"/>
            <a:ext cx="1164467" cy="197516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3162" y="3298420"/>
            <a:ext cx="1211626" cy="19751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4617985" y="3238736"/>
            <a:ext cx="1060587" cy="20670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46" y="3297438"/>
            <a:ext cx="1139573" cy="19761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1" y="5389091"/>
            <a:ext cx="1164467" cy="1998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6" y="5389091"/>
            <a:ext cx="1152924" cy="1995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0" y="5389090"/>
            <a:ext cx="1107826" cy="19954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7" y="5389089"/>
            <a:ext cx="1048065" cy="19718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389089"/>
            <a:ext cx="956761" cy="19718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3238736"/>
            <a:ext cx="945998" cy="205462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2" y="3259496"/>
            <a:ext cx="1082431" cy="20548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r="42379" b="63094"/>
          <a:stretch/>
        </p:blipFill>
        <p:spPr>
          <a:xfrm>
            <a:off x="2196246" y="7498081"/>
            <a:ext cx="1139573" cy="196558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3" t="62925"/>
          <a:stretch/>
        </p:blipFill>
        <p:spPr>
          <a:xfrm>
            <a:off x="3461123" y="7498082"/>
            <a:ext cx="1094952" cy="196460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7509451"/>
            <a:ext cx="1074155" cy="197183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4092" r="-1970" b="404"/>
          <a:stretch/>
        </p:blipFill>
        <p:spPr>
          <a:xfrm>
            <a:off x="5753003" y="7498081"/>
            <a:ext cx="979163" cy="199682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439577" y="456401"/>
            <a:ext cx="46805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Farbbeispiele für Infografik-Hintergrund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544778" y="1191322"/>
            <a:ext cx="247011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HYDRODATA GmbH,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Umwelt – Bau - Energie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Gattenhöferweg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29, 1985 -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14" y="6498034"/>
            <a:ext cx="3542647" cy="2726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7" y="3689722"/>
            <a:ext cx="5776042" cy="21602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3"/>
          <a:stretch/>
        </p:blipFill>
        <p:spPr>
          <a:xfrm>
            <a:off x="2195661" y="2681610"/>
            <a:ext cx="3024336" cy="67721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-1352749" y="4766250"/>
            <a:ext cx="3409389" cy="738664"/>
            <a:chOff x="-2312655" y="5296494"/>
            <a:chExt cx="3409389" cy="738664"/>
          </a:xfrm>
        </p:grpSpPr>
        <p:sp>
          <p:nvSpPr>
            <p:cNvPr id="7" name="Pfeil nach rechts 6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Textfeld 17"/>
          <p:cNvSpPr txBox="1">
            <a:spLocks noChangeArrowheads="1"/>
          </p:cNvSpPr>
          <p:nvPr/>
        </p:nvSpPr>
        <p:spPr bwMode="auto">
          <a:xfrm rot="-900000">
            <a:off x="4792166" y="8146441"/>
            <a:ext cx="2079625" cy="30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alt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" charset="-122"/>
                <a:cs typeface="+mn-cs"/>
              </a:rPr>
              <a:t>Open-Street-Karte (</a:t>
            </a:r>
            <a:r>
              <a:rPr kumimoji="0" lang="de-DE" alt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" charset="-122"/>
                <a:cs typeface="+mn-cs"/>
              </a:rPr>
              <a:t>Maps</a:t>
            </a:r>
            <a:r>
              <a:rPr kumimoji="0" lang="de-DE" alt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" charset="-122"/>
                <a:cs typeface="+mn-cs"/>
              </a:rPr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8575" y="3535833"/>
            <a:ext cx="12618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Aktuelles Bild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3097" y="483788"/>
            <a:ext cx="21534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Beispielseite</a:t>
            </a: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7" name="Gerade Verbindung 56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57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58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59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hteck 52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8" name="Rechteck 47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49" name="Rechteck 48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50" name="Rechteck 49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863028" y="1212100"/>
            <a:ext cx="1833619" cy="82702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Fa. Mustermann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Oberurseler Str.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1926 - 2009</a:t>
            </a:r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 rot="-900000">
            <a:off x="4587527" y="871638"/>
            <a:ext cx="118814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altLang="de-D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Firmenname</a:t>
            </a:r>
            <a:endParaRPr kumimoji="0" lang="de-DE" altLang="de-DE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863198" y="3454401"/>
            <a:ext cx="20345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Firmengeschichte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 chronologisch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nur wesentlich Fakten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nur Gesellschafter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63198" y="5070888"/>
            <a:ext cx="15416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Schrift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Ariel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Schriftgröße 14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567807" y="1206828"/>
            <a:ext cx="242406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Bilder und Bildunterschriften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Historische Bilder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Aktuelle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Bilder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-1148254" y="1254697"/>
            <a:ext cx="3409389" cy="738664"/>
            <a:chOff x="-2312655" y="5296494"/>
            <a:chExt cx="3409389" cy="738664"/>
          </a:xfrm>
        </p:grpSpPr>
        <p:sp>
          <p:nvSpPr>
            <p:cNvPr id="20" name="Pfeil nach rechts 19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9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Reserve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-36830" y="1"/>
              <a:ext cx="7666499" cy="10701794"/>
              <a:chOff x="-36830" y="1"/>
              <a:chExt cx="7666499" cy="10701794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-22403" y="1"/>
                <a:ext cx="7608541" cy="10701794"/>
                <a:chOff x="-22403" y="1"/>
                <a:chExt cx="7608541" cy="10701794"/>
              </a:xfrm>
            </p:grpSpPr>
            <p:grpSp>
              <p:nvGrpSpPr>
                <p:cNvPr id="10" name="Gruppieren 9"/>
                <p:cNvGrpSpPr/>
                <p:nvPr/>
              </p:nvGrpSpPr>
              <p:grpSpPr>
                <a:xfrm>
                  <a:off x="835723" y="1097434"/>
                  <a:ext cx="5896442" cy="8424936"/>
                  <a:chOff x="813321" y="1097434"/>
                  <a:chExt cx="5896442" cy="8424936"/>
                </a:xfrm>
              </p:grpSpPr>
              <p:cxnSp>
                <p:nvCxnSpPr>
                  <p:cNvPr id="15" name="Gerade Verbindung 14"/>
                  <p:cNvCxnSpPr/>
                  <p:nvPr/>
                </p:nvCxnSpPr>
                <p:spPr>
                  <a:xfrm>
                    <a:off x="827509" y="9522370"/>
                    <a:ext cx="5882254" cy="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Gerade Verbindung 15"/>
                  <p:cNvCxnSpPr/>
                  <p:nvPr/>
                </p:nvCxnSpPr>
                <p:spPr>
                  <a:xfrm flipH="1">
                    <a:off x="813321" y="1097434"/>
                    <a:ext cx="14188" cy="839812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Gerade Verbindung 16"/>
                  <p:cNvCxnSpPr/>
                  <p:nvPr/>
                </p:nvCxnSpPr>
                <p:spPr>
                  <a:xfrm>
                    <a:off x="6709763" y="1097434"/>
                    <a:ext cx="0" cy="839812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Gerade Verbindung 17"/>
                  <p:cNvCxnSpPr/>
                  <p:nvPr/>
                </p:nvCxnSpPr>
                <p:spPr>
                  <a:xfrm>
                    <a:off x="827509" y="1169442"/>
                    <a:ext cx="5882254" cy="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hteck 10"/>
                <p:cNvSpPr/>
                <p:nvPr/>
              </p:nvSpPr>
              <p:spPr>
                <a:xfrm>
                  <a:off x="6709763" y="9522370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-22403" y="9532352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Rechteck 12"/>
                <p:cNvSpPr/>
                <p:nvPr/>
              </p:nvSpPr>
              <p:spPr>
                <a:xfrm>
                  <a:off x="6736226" y="1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"/>
                  <a:ext cx="858837" cy="1182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" name="Rechteck 5"/>
              <p:cNvSpPr/>
              <p:nvPr/>
            </p:nvSpPr>
            <p:spPr>
              <a:xfrm rot="16200000">
                <a:off x="-84921" y="9961128"/>
                <a:ext cx="974947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3,30 cm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-36830" y="9090322"/>
                <a:ext cx="86433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2,33 </a:t>
                </a:r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  <p:sp>
            <p:nvSpPr>
              <p:cNvPr id="8" name="Rechteck 7"/>
              <p:cNvSpPr/>
              <p:nvPr/>
            </p:nvSpPr>
            <p:spPr>
              <a:xfrm rot="16200000">
                <a:off x="6614604" y="9961128"/>
                <a:ext cx="974947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3,30 cm</a:t>
                </a:r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6765330" y="9090322"/>
                <a:ext cx="86433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2,33 </a:t>
                </a:r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</p:grpSp>
        <p:sp>
          <p:nvSpPr>
            <p:cNvPr id="4" name="Rechteck 3"/>
            <p:cNvSpPr/>
            <p:nvPr/>
          </p:nvSpPr>
          <p:spPr>
            <a:xfrm>
              <a:off x="1283753" y="2111006"/>
              <a:ext cx="5040560" cy="637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de-DE" sz="36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Gemeinsam </a:t>
              </a:r>
            </a:p>
            <a:p>
              <a:pPr lvl="0" algn="ctr"/>
              <a:r>
                <a:rPr lang="de-DE" sz="36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mehr erreichen!“</a:t>
              </a:r>
            </a:p>
            <a:p>
              <a:pPr lvl="0" algn="ctr"/>
              <a:endParaRPr lang="de-DE" sz="36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Sie sind herzlich Willkommen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 unseren verschiedenen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Arbeitskreisen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mit zu wirken.</a:t>
              </a:r>
            </a:p>
            <a:p>
              <a:pPr lvl="0" algn="ctr"/>
              <a:endParaRPr lang="de-DE" sz="36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Wir freuen uns </a:t>
              </a:r>
            </a:p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auf Ihre Mitarbeit</a:t>
              </a:r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de-DE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62175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Benutzerdefiniert</PresentationFormat>
  <Paragraphs>123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Calibri</vt:lpstr>
      <vt:lpstr>Lucida Sans Unicode</vt:lpstr>
      <vt:lpstr>Times New Roman</vt:lpstr>
      <vt:lpstr>Verdana</vt:lpstr>
      <vt:lpstr>Wingdings</vt:lpstr>
      <vt:lpstr>Larissa</vt:lpstr>
      <vt:lpstr>Standard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Hermann Schmidt</dc:creator>
  <cp:lastModifiedBy>Windows-Benutzer</cp:lastModifiedBy>
  <cp:revision>247</cp:revision>
  <cp:lastPrinted>2017-07-01T14:50:16Z</cp:lastPrinted>
  <dcterms:created xsi:type="dcterms:W3CDTF">2010-12-10T18:40:46Z</dcterms:created>
  <dcterms:modified xsi:type="dcterms:W3CDTF">2021-10-09T21:36:05Z</dcterms:modified>
</cp:coreProperties>
</file>