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9" r:id="rId2"/>
    <p:sldId id="340" r:id="rId3"/>
    <p:sldId id="356" r:id="rId4"/>
    <p:sldId id="353" r:id="rId5"/>
    <p:sldId id="362" r:id="rId6"/>
    <p:sldId id="355" r:id="rId7"/>
    <p:sldId id="354" r:id="rId8"/>
    <p:sldId id="352" r:id="rId9"/>
    <p:sldId id="343" r:id="rId10"/>
    <p:sldId id="344" r:id="rId11"/>
    <p:sldId id="357" r:id="rId12"/>
    <p:sldId id="358" r:id="rId13"/>
    <p:sldId id="360" r:id="rId14"/>
    <p:sldId id="363" r:id="rId15"/>
  </p:sldIdLst>
  <p:sldSz cx="7559675" cy="10691813"/>
  <p:notesSz cx="6858000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 showGuides="1">
      <p:cViewPr varScale="1">
        <p:scale>
          <a:sx n="42" d="100"/>
          <a:sy n="42" d="100"/>
        </p:scale>
        <p:origin x="2592" y="66"/>
      </p:cViewPr>
      <p:guideLst>
        <p:guide orient="horz" pos="2777"/>
        <p:guide pos="23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09.10.2021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872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3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3563" y="366713"/>
            <a:ext cx="3144837" cy="4448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89718"/>
            <a:ext cx="4983163" cy="4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3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15.JP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jpg"/><Relationship Id="rId4" Type="http://schemas.openxmlformats.org/officeDocument/2006/relationships/image" Target="../media/image12.png"/><Relationship Id="rId9" Type="http://schemas.microsoft.com/office/2007/relationships/hdphoto" Target="../media/hdphoto1.wdp"/><Relationship Id="rId14" Type="http://schemas.openxmlformats.org/officeDocument/2006/relationships/image" Target="../media/image20.jpeg"/><Relationship Id="rId22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57580" y="1322388"/>
            <a:ext cx="4644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Erste Seite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1907294" y="1889522"/>
            <a:ext cx="37782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vorstehenden Angaben sind nicht vollständig. Verbesserungen und Ergänzungen (Bild und Text) sind jederzeit willkommen und können an meine E-Mail-Adresse</a:t>
            </a:r>
          </a:p>
          <a:p>
            <a:pPr lvl="0" algn="ctr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J_. Mustermann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gesendet 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6" y="4769842"/>
            <a:ext cx="5128526" cy="41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413647" y="2350018"/>
            <a:ext cx="4845439" cy="710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54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55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56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Rechteck 49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5" name="Rechteck 44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6" name="Rechteck 45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47" name="Rechteck 4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8" name="Rechteck 4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653381" y="6022411"/>
            <a:ext cx="4252913" cy="87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i="1" dirty="0" smtClean="0">
                <a:solidFill>
                  <a:srgbClr val="000000"/>
                </a:solidFill>
                <a:latin typeface="Verdana" pitchFamily="34" charset="0"/>
              </a:rPr>
              <a:t>Dieses Buch </a:t>
            </a: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kann als .PDF-Datei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unter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  <a:t>www.Ursella.Org</a:t>
            </a:r>
            <a:b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ausgedruckt werden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824037" y="5069107"/>
            <a:ext cx="3911600" cy="89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Faktenbuch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Oberurseler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Gaststätten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06" y="3113658"/>
            <a:ext cx="1109663" cy="187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57" y="1385466"/>
            <a:ext cx="1440160" cy="160181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907629" y="7506146"/>
            <a:ext cx="355789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Dank an die Mitarbeiter dieser  Beschreibung</a:t>
            </a: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0">
              <a:defRPr/>
            </a:pP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 </a:t>
            </a:r>
            <a:r>
              <a:rPr lang="de-DE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Mustermann ,Oberursel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Frau Mustermann ,Oberursel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OpenStreetMap</a:t>
            </a: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defRPr/>
            </a:pP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Erstellt von: </a:t>
            </a:r>
            <a:r>
              <a:rPr lang="de-DE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Josef Mustermann </a:t>
            </a: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Oberursel</a:t>
            </a:r>
          </a:p>
        </p:txBody>
      </p:sp>
    </p:spTree>
    <p:extLst>
      <p:ext uri="{BB962C8B-B14F-4D97-AF65-F5344CB8AC3E}">
        <p14:creationId xmlns:p14="http://schemas.microsoft.com/office/powerpoint/2010/main" val="28354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hteck 4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Rechteck 36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9" name="Rechteck 38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687164" y="2825210"/>
            <a:ext cx="4252913" cy="6089662"/>
            <a:chOff x="1664581" y="2167818"/>
            <a:chExt cx="4252913" cy="6089662"/>
          </a:xfrm>
        </p:grpSpPr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664581" y="7362130"/>
              <a:ext cx="4252913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de-DE" altLang="de-DE" sz="1200" i="1" dirty="0" smtClean="0">
                  <a:solidFill>
                    <a:srgbClr val="000000"/>
                  </a:solidFill>
                  <a:latin typeface="Verdana" pitchFamily="34" charset="0"/>
                </a:rPr>
                <a:t>Dieses Buch </a:t>
              </a:r>
              <a:r>
                <a:rPr lang="de-DE" altLang="de-DE" sz="1200" i="1" dirty="0">
                  <a:solidFill>
                    <a:srgbClr val="000000"/>
                  </a:solidFill>
                  <a:latin typeface="Verdana" pitchFamily="34" charset="0"/>
                </a:rPr>
                <a:t>kann als .PDF-Datei </a:t>
              </a:r>
              <a:br>
                <a:rPr lang="de-DE" altLang="de-DE" sz="1200" i="1" dirty="0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de-DE" altLang="de-DE" sz="1200" i="1" dirty="0">
                  <a:solidFill>
                    <a:srgbClr val="000000"/>
                  </a:solidFill>
                  <a:latin typeface="Verdana" pitchFamily="34" charset="0"/>
                </a:rPr>
                <a:t>unter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rgbClr val="000000"/>
                  </a:solidFill>
                  <a:latin typeface="Verdana" pitchFamily="34" charset="0"/>
                </a:rPr>
                <a:t>www.Ursella.Org</a:t>
              </a:r>
              <a:br>
                <a:rPr lang="de-DE" altLang="de-DE" sz="1600" dirty="0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de-DE" altLang="de-DE" sz="1200" i="1" dirty="0">
                  <a:solidFill>
                    <a:srgbClr val="000000"/>
                  </a:solidFill>
                  <a:latin typeface="Verdana" pitchFamily="34" charset="0"/>
                </a:rPr>
                <a:t>ausgedruckt werden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1823633" y="4557830"/>
              <a:ext cx="3778250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Microsoft YaHei" charset="-122"/>
                  <a:cs typeface="+mn-cs"/>
                </a:defRPr>
              </a:lvl9pPr>
            </a:lstStyle>
            <a:p>
              <a:pPr algn="ctr">
                <a:buClrTx/>
                <a:buSzTx/>
              </a:pPr>
              <a:r>
                <a:rPr lang="de-DE" altLang="de-DE" sz="1400" b="1" dirty="0">
                  <a:solidFill>
                    <a:srgbClr val="000000"/>
                  </a:solidFill>
                  <a:latin typeface="Arial" charset="0"/>
                </a:rPr>
                <a:t>Faktenbuch</a:t>
              </a:r>
            </a:p>
            <a:p>
              <a:pPr algn="ctr">
                <a:buClrTx/>
                <a:buSzTx/>
              </a:pPr>
              <a:r>
                <a:rPr lang="de-DE" altLang="de-DE" sz="1400" b="1" dirty="0">
                  <a:solidFill>
                    <a:srgbClr val="000000"/>
                  </a:solidFill>
                  <a:latin typeface="Arial" charset="0"/>
                </a:rPr>
                <a:t>Oberurseler</a:t>
              </a:r>
            </a:p>
            <a:p>
              <a:pPr algn="ctr">
                <a:buClrTx/>
                <a:buSzTx/>
              </a:pPr>
              <a:r>
                <a:rPr lang="de-DE" altLang="de-DE" sz="1400" b="1" dirty="0">
                  <a:solidFill>
                    <a:srgbClr val="000000"/>
                  </a:solidFill>
                  <a:latin typeface="Arial" charset="0"/>
                </a:rPr>
                <a:t>Gaststätten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006" y="2167818"/>
              <a:ext cx="1109663" cy="193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uppieren 21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24" name="Textfeld 23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feil nach rechts 26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333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709555" y="129371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Letzte Seite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3" y="1214166"/>
            <a:ext cx="1000690" cy="19681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0" y="1188720"/>
            <a:ext cx="1147849" cy="1979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9" y="1185022"/>
            <a:ext cx="1107826" cy="1983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1182689"/>
            <a:ext cx="991684" cy="1985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7490" y="1207197"/>
            <a:ext cx="1211626" cy="197516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21621" y="7488504"/>
            <a:ext cx="1164467" cy="19751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3162" y="3298420"/>
            <a:ext cx="1211626" cy="1975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4617985" y="3238736"/>
            <a:ext cx="1060587" cy="20670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46" y="3297438"/>
            <a:ext cx="1139573" cy="19761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1" y="5389091"/>
            <a:ext cx="1164467" cy="1998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6" y="5389091"/>
            <a:ext cx="1152924" cy="1995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0" y="5389090"/>
            <a:ext cx="1107826" cy="1995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7" y="5389089"/>
            <a:ext cx="1048065" cy="19718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389089"/>
            <a:ext cx="956761" cy="19718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3238736"/>
            <a:ext cx="945998" cy="205462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2" y="3259496"/>
            <a:ext cx="1082431" cy="20548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r="42379" b="63094"/>
          <a:stretch/>
        </p:blipFill>
        <p:spPr>
          <a:xfrm>
            <a:off x="2196246" y="7498081"/>
            <a:ext cx="1139573" cy="19655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3" t="62925"/>
          <a:stretch/>
        </p:blipFill>
        <p:spPr>
          <a:xfrm>
            <a:off x="3461123" y="7498082"/>
            <a:ext cx="1094952" cy="196460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7509451"/>
            <a:ext cx="1074155" cy="197183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4092" r="-1970" b="404"/>
          <a:stretch/>
        </p:blipFill>
        <p:spPr>
          <a:xfrm>
            <a:off x="5753003" y="7498081"/>
            <a:ext cx="979163" cy="199682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439577" y="456401"/>
            <a:ext cx="4680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Farbbeispiele für Infografik-Hintergrund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" y="1182688"/>
            <a:ext cx="5876843" cy="831286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948189" y="5129882"/>
            <a:ext cx="2736304" cy="1015663"/>
            <a:chOff x="6948189" y="5129882"/>
            <a:chExt cx="2736304" cy="1015663"/>
          </a:xfrm>
        </p:grpSpPr>
        <p:sp>
          <p:nvSpPr>
            <p:cNvPr id="4" name="Textfeld 3"/>
            <p:cNvSpPr txBox="1"/>
            <p:nvPr/>
          </p:nvSpPr>
          <p:spPr>
            <a:xfrm>
              <a:off x="8388349" y="5129882"/>
              <a:ext cx="1296144" cy="10156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 Infografik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feil nach rechts 4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 rot="19802400">
            <a:off x="1142771" y="1965588"/>
            <a:ext cx="10801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096735" y="1191322"/>
            <a:ext cx="5382446" cy="8159677"/>
            <a:chOff x="1096735" y="1191322"/>
            <a:chExt cx="5382446" cy="8159677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36" y="6078330"/>
              <a:ext cx="4179454" cy="3272669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1823633" y="1191322"/>
              <a:ext cx="37782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Vorstadt 2</a:t>
              </a:r>
              <a:endPara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99873">
              <a:off x="3076080" y="7551855"/>
              <a:ext cx="205140" cy="325618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801" y="7287100"/>
              <a:ext cx="328313" cy="37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1910150" y="9081975"/>
              <a:ext cx="16340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Open-Street-</a:t>
              </a:r>
              <a:r>
                <a:rPr lang="de-DE" sz="11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</a:t>
              </a:r>
              <a:endPara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735" y="2177554"/>
              <a:ext cx="5382446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hteck 23"/>
            <p:cNvSpPr/>
            <p:nvPr/>
          </p:nvSpPr>
          <p:spPr>
            <a:xfrm>
              <a:off x="1096735" y="5572963"/>
              <a:ext cx="1269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Foto: H. Decher</a:t>
              </a:r>
            </a:p>
          </p:txBody>
        </p:sp>
      </p:grpSp>
      <p:sp>
        <p:nvSpPr>
          <p:cNvPr id="2" name="Pfeil nach rechts 1"/>
          <p:cNvSpPr/>
          <p:nvPr/>
        </p:nvSpPr>
        <p:spPr>
          <a:xfrm>
            <a:off x="248663" y="5572963"/>
            <a:ext cx="848071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-2312655" y="5296494"/>
            <a:ext cx="2557211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Fotos, Dokumenten usw.</a:t>
            </a: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Quellenangabe nicht vergessen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1823633" y="1191322"/>
            <a:ext cx="3778250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Vorstadt 2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82132" y="2036206"/>
            <a:ext cx="504901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Zum Bären und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Bären-Lichtspiele</a:t>
            </a: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	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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1822-1863 Georg Pfaff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    </a:t>
            </a:r>
            <a:r>
              <a:rPr lang="de-DE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(Gewerberegister 1822</a:t>
            </a:r>
            <a:r>
              <a:rPr lang="de-DE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endParaRPr lang="de-DE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 1864 Georg Pfaff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Wwe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</a:p>
          <a:p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48945" lvl="0" indent="450215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 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1884 Philipp </a:t>
            </a:r>
            <a:r>
              <a:rPr lang="de-DE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Neuhoff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8945" lvl="0" indent="450215"/>
            <a:r>
              <a:rPr lang="de-DE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de-DE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Anz. 1887-08-06 , 1884-10-25, 1892 </a:t>
            </a:r>
            <a:r>
              <a:rPr lang="de-DE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Bürgerfreund</a:t>
            </a:r>
            <a:r>
              <a:rPr lang="de-DE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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1900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Carl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Rompel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de-DE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1900-06-03 </a:t>
            </a:r>
            <a:r>
              <a:rPr lang="de-DE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Lokalanz</a:t>
            </a:r>
            <a:r>
              <a:rPr lang="de-DE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.)</a:t>
            </a:r>
          </a:p>
          <a:p>
            <a:endParaRPr lang="de-DE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48945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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1903 Karl Röder u. Carl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Rompel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48945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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1932 Anna Röder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Wwe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</a:p>
          <a:p>
            <a:pPr marL="448945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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1953 Röder-Becker	</a:t>
            </a:r>
          </a:p>
          <a:p>
            <a:pPr marL="734695" lvl="0" indent="-285750">
              <a:buFont typeface="Wingdings"/>
              <a:buChar char="v"/>
            </a:pPr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945" lvl="0" indent="450215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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1967-1975 Elisabeth Becker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endParaRPr lang="de-DE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" name="Textfeld 1"/>
          <p:cNvSpPr txBox="1"/>
          <p:nvPr/>
        </p:nvSpPr>
        <p:spPr>
          <a:xfrm rot="1560665">
            <a:off x="4799854" y="1442037"/>
            <a:ext cx="25922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Auflistung der Wirte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 rot="1603847">
            <a:off x="4622978" y="1896375"/>
            <a:ext cx="20345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Firmengeschichte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 chronologisch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nur wesentlich Fakten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nur Gesellschafter</a:t>
            </a:r>
          </a:p>
        </p:txBody>
      </p:sp>
      <p:sp>
        <p:nvSpPr>
          <p:cNvPr id="21" name="Textfeld 20"/>
          <p:cNvSpPr txBox="1"/>
          <p:nvPr/>
        </p:nvSpPr>
        <p:spPr>
          <a:xfrm rot="20691048">
            <a:off x="1048730" y="1259368"/>
            <a:ext cx="15416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Schrift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Ariel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Schriftgröße 14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567807" y="1206828"/>
            <a:ext cx="242406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Bilder und Bildunterschriften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Historische Bilder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Aktuelle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Bilder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-1148254" y="1254697"/>
            <a:ext cx="3409389" cy="738664"/>
            <a:chOff x="-2312655" y="5296494"/>
            <a:chExt cx="3409389" cy="738664"/>
          </a:xfrm>
        </p:grpSpPr>
        <p:sp>
          <p:nvSpPr>
            <p:cNvPr id="20" name="Pfeil nach rechts 19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9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1843964" y="2959117"/>
            <a:ext cx="3894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</a:t>
            </a:r>
            <a:r>
              <a:rPr lang="de-D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Gemeinsam </a:t>
            </a:r>
          </a:p>
          <a:p>
            <a:pPr algn="ctr"/>
            <a:r>
              <a:rPr lang="de-D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mehr erreichen!“</a:t>
            </a:r>
          </a:p>
          <a:p>
            <a:pPr algn="ctr"/>
            <a:endParaRPr lang="de-DE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Wir freuen uns </a:t>
            </a:r>
          </a:p>
          <a:p>
            <a:pPr algn="ctr"/>
            <a:r>
              <a:rPr lang="de-DE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auf Ihre Mitarbeit.</a:t>
            </a:r>
          </a:p>
          <a:p>
            <a:pPr algn="ctr"/>
            <a:endParaRPr lang="de-DE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Sie sind herzlich Willkommen </a:t>
            </a:r>
          </a:p>
          <a:p>
            <a:pPr algn="ctr"/>
            <a:r>
              <a:rPr lang="de-DE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unseren verschiedenen </a:t>
            </a:r>
          </a:p>
          <a:p>
            <a:pPr algn="ctr"/>
            <a:r>
              <a:rPr lang="de-DE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Arbeitskreisen mit zu wirken</a:t>
            </a:r>
            <a:r>
              <a:rPr lang="de-D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Benutzerdefiniert</PresentationFormat>
  <Paragraphs>143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Calibri</vt:lpstr>
      <vt:lpstr>Times New Roman</vt:lpstr>
      <vt:lpstr>Verdana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Windows-Benutzer</cp:lastModifiedBy>
  <cp:revision>12</cp:revision>
  <cp:lastPrinted>2017-07-01T14:50:16Z</cp:lastPrinted>
  <dcterms:created xsi:type="dcterms:W3CDTF">2010-12-10T18:40:46Z</dcterms:created>
  <dcterms:modified xsi:type="dcterms:W3CDTF">2021-10-09T21:35:29Z</dcterms:modified>
</cp:coreProperties>
</file>